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6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8679-397E-975E-20DA-7A22A521D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70AB9-9DFA-C5CB-A96E-FA54D01AA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1F376-A5A8-FC04-78F1-9033AFCC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F7D2B-8D40-E495-4F0C-22B0323E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90A60-F3B1-DE05-9822-453B2973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317A-86B2-4B55-A765-572B80FF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B4A18-024B-62E3-0DF1-6E9614715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D15F4-5A3A-86B1-A208-25626ABC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E090D-F4DD-D81B-785F-E5514E60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8066B-BFD3-9F1C-625B-6F1C970F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B38C5-311F-68EF-F407-6AC872F78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3621B-FE87-2BEF-CF17-3CB61FBC1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F3F2F-A8A5-172B-31D5-134DBFC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9D312-61E2-D227-8D7D-53005DCA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B464-A3C0-E19C-AF61-1ED8E35E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F9C3-61BB-AE91-CA82-67D47A95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730F-C05A-12E4-FCFB-894AD73E5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C0326-62F8-6FDB-B98E-A530DA7D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99B76-E2C6-37C8-EC27-C57E02E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661F6-63DA-3E2A-C3C6-2EDA227A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5E99-338B-847B-F186-C4A597B9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21437-2760-1F41-6596-14B71E677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A1858-F536-3A54-051E-ED6F0337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85355-55C0-FCBE-A19D-26C4F3B2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A094-C73D-2B5E-E536-5E824EDB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3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759D-E807-5F0A-B5B1-536C5425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ADDAD-4143-3A6E-1412-83FE7C1C8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828A1-C03E-4B45-685C-14932E987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4E0CC-F482-6603-72C3-AF3D546B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05F03-89E7-EF61-E5DB-36E9A5AE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FE70F-4214-8468-3EDE-B50AC330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1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6D2B-4CC3-9DB8-57D8-9D71CCC4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8F26E-0C90-CA52-B65A-BD902055A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651B8-F10C-0994-1296-AE48C8113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D5D3-4CA6-5CD0-3A42-45DD8F462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FECBC-5E2A-5A79-1361-043ADDF47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DF05A-1A7E-85AA-2655-F8C7F096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B79D3-ECDE-0259-046F-16D6FE5C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F355DF-F3E0-BE96-9A76-61B45EF2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9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FC7F-D771-C7F1-FDE6-B0008C58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1BE17-1E2B-27FD-59D6-3851D9FD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626C2-B6B3-38D9-5B86-F9A96211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CBE21-948B-5BC2-D0E2-8AB7D001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B2933-193C-3077-2A27-01C610DC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90E85-5D39-B992-B446-DFABF866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3B7CB-7AD9-F119-0FAB-FC2CF73A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2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A398-FE5B-1C34-16AD-D878EC01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8235-D377-3A90-F896-A30DB18C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4D1CE-82F9-7E9F-F09D-7BC91293E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9E4D7-5D13-213C-366C-EC6DA5CA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30F16-C6EB-97DC-38CB-B63DC73A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99B59-89B9-460D-A7BB-62AEBDCA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9156-FE99-5061-E9B2-5622C3C8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B4C02-BFAD-C1B2-0322-D040D5C6D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99B33-041B-2B36-2327-5B399E755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E0A86-5E79-1C20-F80F-69A2020C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D4AAA-4D34-5F61-0E33-00D05FAA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FF94D-BACB-3D42-9020-37B7970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FBD70-9C61-8BF4-04A6-A9EC5555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10DF3-2BC7-FCF6-8363-9FA68A89D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073D3-2CEF-965D-6B5D-91EC165C6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3FA8E-86F4-4F9B-A66C-D1D6C287496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FA4A-07F2-42D1-AC06-DE661AB1F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CF804-46A8-4520-1110-B9DCD084D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73A1D6-29EF-4AD2-858B-85AA9A16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5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desk with her hands on her face&#10;&#10;Description automatically generated">
            <a:extLst>
              <a:ext uri="{FF2B5EF4-FFF2-40B4-BE49-F238E27FC236}">
                <a16:creationId xmlns:a16="http://schemas.microsoft.com/office/drawing/2014/main" id="{E0E02223-9E05-F55F-3981-E440ACB74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1" y="206072"/>
            <a:ext cx="11431118" cy="64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1F39A-2FE0-78E6-3EE0-630E3A603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looking at a cell phone&#10;&#10;Description automatically generated">
            <a:extLst>
              <a:ext uri="{FF2B5EF4-FFF2-40B4-BE49-F238E27FC236}">
                <a16:creationId xmlns:a16="http://schemas.microsoft.com/office/drawing/2014/main" id="{5F3EBFCD-F8B0-2438-7D1D-E834A3F5D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8" y="279874"/>
            <a:ext cx="11393390" cy="64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1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B7420-B1AC-7E4D-E525-D2F171014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FD61E004-2E13-3CFC-F333-D133B631A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9" y="114326"/>
            <a:ext cx="11498541" cy="64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2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44554-4C67-A197-D74B-9C4DDD733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map&#10;&#10;Description automatically generated">
            <a:extLst>
              <a:ext uri="{FF2B5EF4-FFF2-40B4-BE49-F238E27FC236}">
                <a16:creationId xmlns:a16="http://schemas.microsoft.com/office/drawing/2014/main" id="{BF9D700F-AE8B-8B36-258D-130515BE7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1" y="226293"/>
            <a:ext cx="11273801" cy="63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3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50830-5EF1-6AA9-97EA-5599B1202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tablet&#10;&#10;Description automatically generated">
            <a:extLst>
              <a:ext uri="{FF2B5EF4-FFF2-40B4-BE49-F238E27FC236}">
                <a16:creationId xmlns:a16="http://schemas.microsoft.com/office/drawing/2014/main" id="{219CF7B3-D363-D8BB-0BFE-ECAF524FC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7" y="330636"/>
            <a:ext cx="11108255" cy="62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7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D7ABF-982E-9010-3C09-AC5102551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at a desk&#10;&#10;Description automatically generated">
            <a:extLst>
              <a:ext uri="{FF2B5EF4-FFF2-40B4-BE49-F238E27FC236}">
                <a16:creationId xmlns:a16="http://schemas.microsoft.com/office/drawing/2014/main" id="{EF0B20EB-EDBD-F93F-B3D0-68FDE476B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4" y="126038"/>
            <a:ext cx="11741872" cy="6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7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5114F-2D1A-1FCD-7909-D1F28736D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9E8550F-B096-70E8-0E34-C22459CDD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6" y="139004"/>
            <a:ext cx="11540618" cy="65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4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2F869-35E7-7080-775C-6724456BF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id="{E461697B-7491-7B49-A9B6-5E6D91CAC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2" y="205476"/>
            <a:ext cx="11490655" cy="64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7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DeTerra</dc:creator>
  <cp:lastModifiedBy>James DeTerra</cp:lastModifiedBy>
  <cp:revision>1</cp:revision>
  <dcterms:created xsi:type="dcterms:W3CDTF">2024-11-12T01:41:54Z</dcterms:created>
  <dcterms:modified xsi:type="dcterms:W3CDTF">2025-03-01T17:14:39Z</dcterms:modified>
</cp:coreProperties>
</file>